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BC88A-6DF8-410C-9922-082E61F25543}" type="datetimeFigureOut">
              <a:rPr lang="ru-RU" smtClean="0"/>
              <a:t>06.03.2013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5DEB9E-0B15-46AF-88C4-7163E6F806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8638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5DEB9E-0B15-46AF-88C4-7163E6F8064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897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cs10817.userapi.com/u4355750/-14/x_fdc272a3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 trans="42000" pressure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27384"/>
            <a:ext cx="9396536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772816"/>
            <a:ext cx="882047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400" i="1" dirty="0" smtClean="0"/>
              <a:t>Домашнее задание капитана команды «Защита профессии» (конкурс «Праздник труда»)</a:t>
            </a:r>
            <a:endParaRPr lang="ru-RU" sz="4400" i="1" dirty="0"/>
          </a:p>
        </p:txBody>
      </p:sp>
    </p:spTree>
    <p:extLst>
      <p:ext uri="{BB962C8B-B14F-4D97-AF65-F5344CB8AC3E}">
        <p14:creationId xmlns:p14="http://schemas.microsoft.com/office/powerpoint/2010/main" val="2935032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cs10817.userapi.com/u4355750/-14/x_fdc272a3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 trans="42000" pressure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1" y="8950"/>
            <a:ext cx="9380557" cy="684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31840" y="5967350"/>
            <a:ext cx="5637010" cy="882119"/>
          </a:xfrm>
        </p:spPr>
        <p:txBody>
          <a:bodyPr/>
          <a:lstStyle/>
          <a:p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Команда МБОУ СОШ №7</a:t>
            </a:r>
            <a:endParaRPr lang="ru-RU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0648"/>
            <a:ext cx="9144000" cy="1793167"/>
          </a:xfrm>
        </p:spPr>
        <p:txBody>
          <a:bodyPr/>
          <a:lstStyle/>
          <a:p>
            <a:pPr marL="182880" indent="0">
              <a:buNone/>
            </a:pPr>
            <a:r>
              <a:rPr lang="ru-RU" sz="5000" b="1" i="1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Повар – лучшая</a:t>
            </a:r>
            <a:br>
              <a:rPr lang="ru-RU" sz="5000" b="1" i="1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000" b="1" i="1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профессия!</a:t>
            </a:r>
            <a:endParaRPr lang="ru-RU" sz="5000" b="1" i="1" u="sng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Профессия - Повар!..)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844824"/>
            <a:ext cx="4797180" cy="36004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51520" y="2420888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200" i="1" dirty="0">
                <a:solidFill>
                  <a:schemeClr val="accent6">
                    <a:lumMod val="50000"/>
                  </a:schemeClr>
                </a:solidFill>
              </a:rPr>
              <a:t>Повар у плиты творит, </a:t>
            </a:r>
            <a:br>
              <a:rPr lang="ru-RU" sz="2200" i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200" i="1" dirty="0">
                <a:solidFill>
                  <a:schemeClr val="accent6">
                    <a:lumMod val="50000"/>
                  </a:schemeClr>
                </a:solidFill>
              </a:rPr>
              <a:t>Как на крыльях он парит. </a:t>
            </a:r>
            <a:br>
              <a:rPr lang="ru-RU" sz="2200" i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200" i="1" dirty="0">
                <a:solidFill>
                  <a:schemeClr val="accent6">
                    <a:lumMod val="50000"/>
                  </a:schemeClr>
                </a:solidFill>
              </a:rPr>
              <a:t>Все бурлит вокруг него, </a:t>
            </a:r>
            <a:br>
              <a:rPr lang="ru-RU" sz="2200" i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200" i="1" dirty="0">
                <a:solidFill>
                  <a:schemeClr val="accent6">
                    <a:lumMod val="50000"/>
                  </a:schemeClr>
                </a:solidFill>
              </a:rPr>
              <a:t>Кухня – кузница его. </a:t>
            </a:r>
            <a:br>
              <a:rPr lang="ru-RU" sz="2200" i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200" i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2200" i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200" i="1" dirty="0">
                <a:solidFill>
                  <a:schemeClr val="accent6">
                    <a:lumMod val="50000"/>
                  </a:schemeClr>
                </a:solidFill>
              </a:rPr>
              <a:t>Каждое его творенье - </a:t>
            </a:r>
            <a:br>
              <a:rPr lang="ru-RU" sz="2200" i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200" i="1" dirty="0">
                <a:solidFill>
                  <a:schemeClr val="accent6">
                    <a:lumMod val="50000"/>
                  </a:schemeClr>
                </a:solidFill>
              </a:rPr>
              <a:t>Просто сказка, объеденье, </a:t>
            </a:r>
            <a:br>
              <a:rPr lang="ru-RU" sz="2200" i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200" i="1" dirty="0">
                <a:solidFill>
                  <a:schemeClr val="accent6">
                    <a:lumMod val="50000"/>
                  </a:schemeClr>
                </a:solidFill>
              </a:rPr>
              <a:t>Мысли, творчества полет. </a:t>
            </a:r>
            <a:br>
              <a:rPr lang="ru-RU" sz="2200" i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200" i="1" dirty="0">
                <a:solidFill>
                  <a:schemeClr val="accent6">
                    <a:lumMod val="50000"/>
                  </a:schemeClr>
                </a:solidFill>
              </a:rPr>
              <a:t>Тот, кто пробовал, поймет.</a:t>
            </a:r>
          </a:p>
        </p:txBody>
      </p:sp>
    </p:spTree>
    <p:extLst>
      <p:ext uri="{BB962C8B-B14F-4D97-AF65-F5344CB8AC3E}">
        <p14:creationId xmlns:p14="http://schemas.microsoft.com/office/powerpoint/2010/main" val="135699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cs10817.userapi.com/u4355750/-14/x_fdc272a3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 trans="42000" pressure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1" y="8950"/>
            <a:ext cx="9380557" cy="684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44624" y="32970"/>
            <a:ext cx="8229600" cy="1143000"/>
          </a:xfrm>
        </p:spPr>
        <p:txBody>
          <a:bodyPr/>
          <a:lstStyle/>
          <a:p>
            <a:pPr marL="0" indent="0">
              <a:buNone/>
            </a:pPr>
            <a:r>
              <a:rPr lang="ru-RU" i="1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Кто же такой повар?</a:t>
            </a:r>
            <a:endParaRPr lang="ru-RU" i="1" u="sng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41277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i="1" dirty="0" smtClean="0">
                <a:solidFill>
                  <a:srgbClr val="0070C0"/>
                </a:solidFill>
              </a:rPr>
              <a:t>  </a:t>
            </a:r>
            <a:r>
              <a:rPr lang="ru-RU" sz="2800" i="1" dirty="0" smtClean="0">
                <a:solidFill>
                  <a:schemeClr val="accent6">
                    <a:lumMod val="50000"/>
                  </a:schemeClr>
                </a:solidFill>
              </a:rPr>
              <a:t>Повар - это человек, </a:t>
            </a:r>
          </a:p>
          <a:p>
            <a:pPr marL="0" indent="0">
              <a:buNone/>
            </a:pPr>
            <a:r>
              <a:rPr lang="ru-RU" sz="2800" i="1" dirty="0" smtClean="0">
                <a:solidFill>
                  <a:schemeClr val="accent6">
                    <a:lumMod val="50000"/>
                  </a:schemeClr>
                </a:solidFill>
              </a:rPr>
              <a:t>который занимается </a:t>
            </a:r>
          </a:p>
          <a:p>
            <a:pPr marL="0" indent="0">
              <a:buNone/>
            </a:pPr>
            <a:r>
              <a:rPr lang="ru-RU" sz="2800" i="1" dirty="0" smtClean="0">
                <a:solidFill>
                  <a:schemeClr val="accent6">
                    <a:lumMod val="50000"/>
                  </a:schemeClr>
                </a:solidFill>
              </a:rPr>
              <a:t>приготовлением пищи </a:t>
            </a:r>
          </a:p>
          <a:p>
            <a:pPr marL="0" indent="0">
              <a:buNone/>
            </a:pPr>
            <a:r>
              <a:rPr lang="ru-RU" sz="2800" i="1" dirty="0" smtClean="0">
                <a:solidFill>
                  <a:schemeClr val="accent6">
                    <a:lumMod val="50000"/>
                  </a:schemeClr>
                </a:solidFill>
              </a:rPr>
              <a:t>в заведениях </a:t>
            </a:r>
          </a:p>
          <a:p>
            <a:pPr marL="0" indent="0">
              <a:buNone/>
            </a:pPr>
            <a:r>
              <a:rPr lang="ru-RU" sz="2800" i="1" dirty="0" smtClean="0">
                <a:solidFill>
                  <a:schemeClr val="accent6">
                    <a:lumMod val="50000"/>
                  </a:schemeClr>
                </a:solidFill>
              </a:rPr>
              <a:t>общественного питания.</a:t>
            </a:r>
            <a:endParaRPr lang="ru-RU" sz="2800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26" name="Picture 2" descr="http://www.obrazovanie66.ru/userfiles/pova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4378" y="976892"/>
            <a:ext cx="4600575" cy="5715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410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cs10817.userapi.com/u4355750/-14/x_fdc272a3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 trans="42000" pressure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1" y="8950"/>
            <a:ext cx="9380557" cy="684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476672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ru-RU" sz="5400" i="1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Плюсы:</a:t>
            </a:r>
            <a:endParaRPr lang="ru-RU" sz="5400" i="1" u="sng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772816"/>
            <a:ext cx="6400800" cy="347472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sz="3000" dirty="0" smtClean="0"/>
              <a:t>  </a:t>
            </a:r>
            <a:r>
              <a:rPr lang="ru-RU" sz="3000" i="1" dirty="0" smtClean="0">
                <a:solidFill>
                  <a:schemeClr val="accent6">
                    <a:lumMod val="50000"/>
                  </a:schemeClr>
                </a:solidFill>
              </a:rPr>
              <a:t>Востребованность;</a:t>
            </a:r>
            <a:endParaRPr lang="ru-RU" sz="3000" i="1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3000" i="1" dirty="0" smtClean="0">
                <a:solidFill>
                  <a:schemeClr val="accent6">
                    <a:lumMod val="50000"/>
                  </a:schemeClr>
                </a:solidFill>
              </a:rPr>
              <a:t>  Стабильный доход;</a:t>
            </a:r>
            <a:endParaRPr lang="ru-RU" i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81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cs10817.userapi.com/u4355750/-14/x_fdc272a3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 trans="42000" pressure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1" y="8950"/>
            <a:ext cx="9380557" cy="684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476672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ru-RU" sz="5400" i="1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Минусы:</a:t>
            </a:r>
            <a:endParaRPr lang="ru-RU" sz="5400" i="1" u="sng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2060848"/>
            <a:ext cx="7776864" cy="347472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sz="3000" i="1" dirty="0" smtClean="0"/>
              <a:t>  </a:t>
            </a:r>
            <a:r>
              <a:rPr lang="ru-RU" sz="3000" i="1" dirty="0" smtClean="0">
                <a:solidFill>
                  <a:schemeClr val="accent6">
                    <a:lumMod val="50000"/>
                  </a:schemeClr>
                </a:solidFill>
              </a:rPr>
              <a:t>Физическая нагрузка;</a:t>
            </a:r>
          </a:p>
          <a:p>
            <a:pPr>
              <a:buFont typeface="Arial" pitchFamily="34" charset="0"/>
              <a:buChar char="•"/>
            </a:pPr>
            <a:r>
              <a:rPr lang="ru-RU" sz="3000" i="1" dirty="0" smtClean="0">
                <a:solidFill>
                  <a:schemeClr val="accent6">
                    <a:lumMod val="50000"/>
                  </a:schemeClr>
                </a:solidFill>
              </a:rPr>
              <a:t>  Постоянное напряжение внимания;</a:t>
            </a:r>
            <a:endParaRPr lang="ru-RU" sz="3000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5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cs10817.userapi.com/u4355750/-14/x_fdc272a3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 trans="42000" pressure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1" y="8950"/>
            <a:ext cx="9380557" cy="684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1143000"/>
          </a:xfrm>
        </p:spPr>
        <p:txBody>
          <a:bodyPr/>
          <a:lstStyle/>
          <a:p>
            <a:pPr marL="0" indent="0">
              <a:buNone/>
            </a:pPr>
            <a:r>
              <a:rPr lang="ru-RU" sz="4500" i="1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Требуемые личные </a:t>
            </a:r>
            <a:br>
              <a:rPr lang="ru-RU" sz="4500" i="1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ru-RU" sz="4500" i="1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качества и способности:</a:t>
            </a:r>
            <a:endParaRPr lang="ru-RU" sz="4500" i="1" u="sng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2132856"/>
            <a:ext cx="6400800" cy="347472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ru-RU" sz="2500" i="1" dirty="0" smtClean="0"/>
              <a:t>  </a:t>
            </a:r>
            <a:r>
              <a:rPr lang="ru-RU" sz="2500" i="1" dirty="0" smtClean="0">
                <a:solidFill>
                  <a:schemeClr val="accent6">
                    <a:lumMod val="50000"/>
                  </a:schemeClr>
                </a:solidFill>
              </a:rPr>
              <a:t>Ловкость </a:t>
            </a:r>
            <a:r>
              <a:rPr lang="ru-RU" sz="2500" i="1" dirty="0">
                <a:solidFill>
                  <a:schemeClr val="accent6">
                    <a:lumMod val="50000"/>
                  </a:schemeClr>
                </a:solidFill>
              </a:rPr>
              <a:t>рук для быстрой </a:t>
            </a:r>
            <a:r>
              <a:rPr lang="ru-RU" sz="2500" i="1" dirty="0" smtClean="0">
                <a:solidFill>
                  <a:schemeClr val="accent6">
                    <a:lumMod val="50000"/>
                  </a:schemeClr>
                </a:solidFill>
              </a:rPr>
              <a:t>работы;</a:t>
            </a:r>
            <a:endParaRPr lang="ru-RU" sz="2500" i="1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500" i="1" dirty="0" smtClean="0">
                <a:solidFill>
                  <a:schemeClr val="accent6">
                    <a:lumMod val="50000"/>
                  </a:schemeClr>
                </a:solidFill>
              </a:rPr>
              <a:t>  Развитые </a:t>
            </a:r>
            <a:r>
              <a:rPr lang="ru-RU" sz="2500" i="1" dirty="0">
                <a:solidFill>
                  <a:schemeClr val="accent6">
                    <a:lumMod val="50000"/>
                  </a:schemeClr>
                </a:solidFill>
              </a:rPr>
              <a:t>вкусовые ощущения и </a:t>
            </a:r>
            <a:r>
              <a:rPr lang="ru-RU" sz="2500" i="1" dirty="0" smtClean="0">
                <a:solidFill>
                  <a:schemeClr val="accent6">
                    <a:lumMod val="50000"/>
                  </a:schemeClr>
                </a:solidFill>
              </a:rPr>
              <a:t>обоняние;</a:t>
            </a:r>
            <a:endParaRPr lang="ru-RU" sz="2500" i="1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500" i="1" dirty="0" smtClean="0">
                <a:solidFill>
                  <a:schemeClr val="accent6">
                    <a:lumMod val="50000"/>
                  </a:schemeClr>
                </a:solidFill>
              </a:rPr>
              <a:t>  Хорошие </a:t>
            </a:r>
            <a:r>
              <a:rPr lang="ru-RU" sz="2500" i="1" dirty="0">
                <a:solidFill>
                  <a:schemeClr val="accent6">
                    <a:lumMod val="50000"/>
                  </a:schemeClr>
                </a:solidFill>
              </a:rPr>
              <a:t>зрительные способности и </a:t>
            </a:r>
            <a:r>
              <a:rPr lang="ru-RU" sz="2500" i="1" dirty="0" smtClean="0">
                <a:solidFill>
                  <a:schemeClr val="accent6">
                    <a:lumMod val="50000"/>
                  </a:schemeClr>
                </a:solidFill>
              </a:rPr>
              <a:t>развитый глазомер</a:t>
            </a:r>
            <a:r>
              <a:rPr lang="ru-RU" sz="2500" i="1" dirty="0">
                <a:solidFill>
                  <a:schemeClr val="accent6">
                    <a:lumMod val="50000"/>
                  </a:schemeClr>
                </a:solidFill>
              </a:rPr>
              <a:t>;</a:t>
            </a:r>
          </a:p>
          <a:p>
            <a:pPr>
              <a:buFont typeface="Arial" pitchFamily="34" charset="0"/>
              <a:buChar char="•"/>
            </a:pPr>
            <a:r>
              <a:rPr lang="ru-RU" sz="2500" i="1" dirty="0" smtClean="0">
                <a:solidFill>
                  <a:schemeClr val="accent6">
                    <a:lumMod val="50000"/>
                  </a:schemeClr>
                </a:solidFill>
              </a:rPr>
              <a:t>  Прекрасная </a:t>
            </a:r>
            <a:r>
              <a:rPr lang="ru-RU" sz="2500" i="1" dirty="0">
                <a:solidFill>
                  <a:schemeClr val="accent6">
                    <a:lumMod val="50000"/>
                  </a:schemeClr>
                </a:solidFill>
              </a:rPr>
              <a:t>зрительная и образная память для запоминания рецептов и количества </a:t>
            </a:r>
            <a:r>
              <a:rPr lang="ru-RU" sz="2500" i="1" dirty="0" smtClean="0">
                <a:solidFill>
                  <a:schemeClr val="accent6">
                    <a:lumMod val="50000"/>
                  </a:schemeClr>
                </a:solidFill>
              </a:rPr>
              <a:t>ингредиентов;</a:t>
            </a:r>
            <a:endParaRPr lang="ru-RU" sz="2500" i="1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500" i="1" dirty="0" smtClean="0">
                <a:solidFill>
                  <a:schemeClr val="accent6">
                    <a:lumMod val="50000"/>
                  </a:schemeClr>
                </a:solidFill>
              </a:rPr>
              <a:t>  Творческое </a:t>
            </a:r>
            <a:r>
              <a:rPr lang="ru-RU" sz="2500" i="1" dirty="0">
                <a:solidFill>
                  <a:schemeClr val="accent6">
                    <a:lumMod val="50000"/>
                  </a:schemeClr>
                </a:solidFill>
              </a:rPr>
              <a:t>воображение и чувство </a:t>
            </a:r>
            <a:r>
              <a:rPr lang="ru-RU" sz="2500" i="1" dirty="0" smtClean="0">
                <a:solidFill>
                  <a:schemeClr val="accent6">
                    <a:lumMod val="50000"/>
                  </a:schemeClr>
                </a:solidFill>
              </a:rPr>
              <a:t>времени;</a:t>
            </a:r>
            <a:endParaRPr lang="ru-RU" sz="2500" i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" indent="0">
              <a:buNone/>
            </a:pPr>
            <a:endParaRPr lang="ru-RU" sz="3000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59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cs10817.userapi.com/u4355750/-14/x_fdc272a3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 trans="42000" pressure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950"/>
            <a:ext cx="9380557" cy="684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764704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ru-RU" sz="5000" i="1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Вывод:</a:t>
            </a:r>
            <a:endParaRPr lang="ru-RU" sz="5000" i="1" u="sng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2132856"/>
            <a:ext cx="6400800" cy="347472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3000" i="1" dirty="0" smtClean="0">
                <a:solidFill>
                  <a:schemeClr val="accent6">
                    <a:lumMod val="50000"/>
                  </a:schemeClr>
                </a:solidFill>
              </a:rPr>
              <a:t>Работа повара подходит людям с хорошим творческим воображением и отличными кулинарными способностями. Это довольно интересная работа. Поэтому я считаю эту </a:t>
            </a:r>
            <a:r>
              <a:rPr lang="ru-RU" sz="3000" i="1" smtClean="0">
                <a:solidFill>
                  <a:schemeClr val="accent6">
                    <a:lumMod val="50000"/>
                  </a:schemeClr>
                </a:solidFill>
              </a:rPr>
              <a:t>профессию лучшей.</a:t>
            </a:r>
            <a:endParaRPr lang="ru-RU" sz="3000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29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210</TotalTime>
  <Words>139</Words>
  <Application>Microsoft Office PowerPoint</Application>
  <PresentationFormat>Экран (4:3)</PresentationFormat>
  <Paragraphs>25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Домашнее задание капитана команды «Защита профессии» (конкурс «Праздник труда»)</vt:lpstr>
      <vt:lpstr>Повар – лучшая профессия!</vt:lpstr>
      <vt:lpstr>Кто же такой повар?</vt:lpstr>
      <vt:lpstr>Плюсы:</vt:lpstr>
      <vt:lpstr>Минусы:</vt:lpstr>
      <vt:lpstr>Требуемые личные  качества и способности:</vt:lpstr>
      <vt:lpstr>Вывод: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Повар – лучшая профессия!</dc:title>
  <dc:creator>user</dc:creator>
  <cp:lastModifiedBy>Пользователь Windows</cp:lastModifiedBy>
  <cp:revision>9</cp:revision>
  <dcterms:created xsi:type="dcterms:W3CDTF">2013-02-06T08:09:19Z</dcterms:created>
  <dcterms:modified xsi:type="dcterms:W3CDTF">2013-03-06T07:00:02Z</dcterms:modified>
</cp:coreProperties>
</file>