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57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DB0E59-BA0A-4319-AA4A-1161E9942B42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8B0BC3-588C-4995-B22F-0D54BDEB3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47002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 fontScale="90000"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latin typeface="Monotype Corsiva" pitchFamily="66" charset="0"/>
              </a:rPr>
              <a:t>Кольский  край  в  годы революции  и Гражданской  войны</a:t>
            </a:r>
            <a:endParaRPr lang="ru-RU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0826" y="5286388"/>
            <a:ext cx="2425060" cy="136462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Выполнила</a:t>
            </a:r>
          </a:p>
          <a:p>
            <a:pPr algn="ctr"/>
            <a:r>
              <a:rPr lang="ru-RU" dirty="0" smtClean="0">
                <a:latin typeface="Monotype Corsiva" pitchFamily="66" charset="0"/>
              </a:rPr>
              <a:t>Ученица 9 класса</a:t>
            </a:r>
          </a:p>
          <a:p>
            <a:pPr algn="ctr"/>
            <a:r>
              <a:rPr lang="ru-RU" dirty="0" smtClean="0">
                <a:latin typeface="Monotype Corsiva" pitchFamily="66" charset="0"/>
              </a:rPr>
              <a:t>МБОУ СОШ №7 </a:t>
            </a:r>
          </a:p>
          <a:p>
            <a:pPr algn="ctr"/>
            <a:r>
              <a:rPr lang="ru-RU" dirty="0" smtClean="0">
                <a:latin typeface="Monotype Corsiva" pitchFamily="66" charset="0"/>
              </a:rPr>
              <a:t>Молокова Ангелина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5" name="Рисунок 4" descr="http://ote4estvo.ru/uploads/posts/2011-08/1319364134_attac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928934"/>
            <a:ext cx="5940425" cy="35678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14546" y="1714488"/>
            <a:ext cx="621510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7 ноября 2012 года мурманские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коммунисты отметили очередную 95 годовщину,  годовщину Великой Октябрьской социалистической революции. </a:t>
            </a:r>
            <a:endParaRPr lang="ru-RU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Как и в прежние годы, они организовали демонстрацию и митинг у памятника жертвам интервенции. 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Мурманский Ленин -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именинник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. Он был установлен в ноябре 1957 года. И именно проспект Сталина получил имя Ленина. Сам бронзовый монумент был отлит на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мытищинском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заводе художественного литья. И в примерно в те же годы там появились его близнецы, которых установили в Орле, Волгограде и Вильнюсе. 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2" descr="http://www.murmancity.com/murmansk/pamyatniki/lenin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357298"/>
            <a:ext cx="5738810" cy="4304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43174" y="2285992"/>
            <a:ext cx="53578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 советские годы именно памятник Ленину был центром всех праздничных торжеств, перед ним устанавливалась трибуна, на которой стояли партийные вожди, а мимо проходили колонны демонстрантов. 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 этом году все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было довольно буднично - у памятника собрались около двухсот человек с красными флагами и воздушными шарами. К подножию монумента возложили гвоздики и без лишних речей тронулись в путь.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Picture 2" descr="http://cs416523.userapi.com/v416523155/14c8/OunOcA1xY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428736"/>
            <a:ext cx="6286544" cy="410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43174" y="2143116"/>
            <a:ext cx="55007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 этом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году было принято решение даже проспект не перекрывать. Колонны пустили по тротуару. Впереди оркестр, за ним - коммунисты и их сторонники. Маршрут традиционен,   через площадь Пять Углов, некогда площадь Советской конституции,  по улице Ленинградской и к памятнику Жертвам интервенции.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Особенность этой демонстрации - практически полное отсутствие политических лозунгов. 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2226" name="Picture 2" descr="http://cs416523.userapi.com/v416523155/14aa/QA9ZdKdkCF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357298"/>
            <a:ext cx="5753100" cy="4314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2214554"/>
            <a:ext cx="57150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Только флаги и транспаранты, славящие Октябрьскую революцию,  да Ильич, вопрошающий, каково вам живется при капитализме?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Гимн Советского Союза многие участники митинга,  а это в основном люди старшего поколения,  еще помнят наизусть. Как и многие песни советских композиторов. 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Митинги, посвященные годовщине Октябрьской революции, прошли сегодня и в других городах Мурманской области. 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1202" name="Picture 2" descr="http://cs416523.userapi.com/v416523155/14a0/I-ej3249Xu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357298"/>
            <a:ext cx="5753100" cy="4314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57422" y="2428868"/>
            <a:ext cx="60722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После известия о победе февральского переворота 3 апреля 1917 г.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Романов-на-Мурмане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был переименован в Мурманск.</a:t>
            </a:r>
          </a:p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Свержение Временного правительства было поддержано демократическими организациями края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Совет)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которые на экстренном совещании 26 октября 1917 г. признали Советскую власть.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1643050"/>
            <a:ext cx="33575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 тот же день отдало приказ о подчинении Советской власти и главный начальник Мурманского укрепленного района и Мурманского отряда судов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Кетлинский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К.Ф. Тем самым, на Кольском полуострове Советская власть была провозглашена одним из наиболее редко встречавшихся в практике революции путей - переподчинением органов, созданных Временным правительством новой власти.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266" name="Picture 2" descr="http://kp.ru/f/4/image/47/82/428247.jpg"/>
          <p:cNvPicPr>
            <a:picLocks noChangeAspect="1" noChangeArrowheads="1"/>
          </p:cNvPicPr>
          <p:nvPr/>
        </p:nvPicPr>
        <p:blipFill>
          <a:blip r:embed="rId3"/>
          <a:srcRect t="11793"/>
          <a:stretch>
            <a:fillRect/>
          </a:stretch>
        </p:blipFill>
        <p:spPr bwMode="auto">
          <a:xfrm>
            <a:off x="6143636" y="1714488"/>
            <a:ext cx="2140936" cy="31432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357950" y="500063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Кетлинский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К.Ф.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1785926"/>
            <a:ext cx="62865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При этом находившиеся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на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Мурмане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англичане, 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французы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 американцы, 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отказывавшиеся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от 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сотрудничества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Советской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властью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центре,взяли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курс 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на взаимодействие с местными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властями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Мурмана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оказывая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помощь топливом и продовольствием. Объединяющим фактором стала угроза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Мурману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со стороны финнов и немцев: Баренцевом море действовали вражеские подводные лодки, на севере Финляндии концентрировались войска.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http://2004.murman.ru/history/kola_land/kolskiy_kray_history-5/870-3-umb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500174"/>
            <a:ext cx="3214710" cy="24288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14546" y="1500174"/>
            <a:ext cx="37862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 таких условиях заместитель председателя Мурманского Совета А.М. Юрьев (Алексеев) обратился к наркому иностранных дел Л.Д. Троцкому с запросом о позиции центра в отношении союзников. Последний дал телеграмму, разрешавшую «принять всякое содействие союзных миссий», которая стала основанием для заключения 2 марта 1918 г. так называемого «Словесного соглашения о совместных действиях англичан, французов, русских по обороне Мурманского края».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9458" name="Picture 2" descr="http://az.lib.ru/t/trockij_l_d/.phot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643050"/>
            <a:ext cx="2559312" cy="31432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6072198" y="485776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Лев Давыдович Троцкий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1571612"/>
            <a:ext cx="28575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На этой основе на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Мурмане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начинается высадка иностранных десантов. 6 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марта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1918 г. высадились 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части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английского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крейсера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«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Глори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», 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18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марта - с французского крейсера «Адмирал Об». Несколько позже в Мурманском порту бросило якорь американское судно «Олимпия», с которого сошла на берег морская пехота США.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Рисунок 5" descr="http://2004.murman.ru/history/kola_land/kolskiy_kray_history-5/18-19-englishoccupant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214554"/>
            <a:ext cx="3571900" cy="24288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86050" y="1928802"/>
            <a:ext cx="52864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Все это происходило в условиях, когда 3 марта центральная большевистская власть подписала в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Брест-Литовске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сепаратный мирный договор с Германией и, таким образом, вышла из войны. В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результате, теперь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уже бывшие союзники решили поддержать на Севере антибольшевистские силы. В июне 1918 г. их совместными действиями был совершен переворот, отделивший Мурманский край от Советской России. В августе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Мурман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вошел в состав антибольшевистской Северной области с центром в Архангельске.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1857364"/>
            <a:ext cx="2571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 Северной области власти пытались построить демократическую модель развития, предоставляя пусть и ограниченные свободы, ориентируясь на восстановление частной собственности и предпринимательства. Однако попытка найти «третий путь» не удалась.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Рисунок 5" descr="http://upload.wikimedia.org/wikipedia/commons/thumb/e/ef/Stamp_of_USSR_2252.jpg/220px-Stamp_of_USSR_225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857364"/>
            <a:ext cx="257176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Книга и старые свитки в векторе | Old book and scroll paper"/>
          <p:cNvPicPr>
            <a:picLocks noChangeAspect="1" noChangeArrowheads="1"/>
          </p:cNvPicPr>
          <p:nvPr/>
        </p:nvPicPr>
        <p:blipFill>
          <a:blip r:embed="rId2"/>
          <a:srcRect l="3125" t="5187" r="10937" b="502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14612" y="2643182"/>
            <a:ext cx="5429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Осенью 1919 г. союзники покидают российский Север. Северная область, лишившись опоры, через несколько месяцев пала.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В Мурманске падение белой власти произошло 21 февраля 1920 г., после вооруженного восстания рабочих и военнослужащих. В крае была восстановлена Советская власть.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 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1500174"/>
            <a:ext cx="2749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Итоги: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Другая 27">
      <a:dk1>
        <a:srgbClr val="E1B7AC"/>
      </a:dk1>
      <a:lt1>
        <a:srgbClr val="E1B7AC"/>
      </a:lt1>
      <a:dk2>
        <a:srgbClr val="944934"/>
      </a:dk2>
      <a:lt2>
        <a:srgbClr val="E2BAAF"/>
      </a:lt2>
      <a:accent1>
        <a:srgbClr val="E1B7AC"/>
      </a:accent1>
      <a:accent2>
        <a:srgbClr val="E1B7AC"/>
      </a:accent2>
      <a:accent3>
        <a:srgbClr val="E1B7AC"/>
      </a:accent3>
      <a:accent4>
        <a:srgbClr val="E1B7AC"/>
      </a:accent4>
      <a:accent5>
        <a:srgbClr val="B2583F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110</TotalTime>
  <Words>537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Кольский  край  в  годы революции  и Гражданской  войны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Кольский край в годы революции и Гражданской войны</dc:title>
  <dc:creator>Ангелина</dc:creator>
  <cp:lastModifiedBy>Ангелина</cp:lastModifiedBy>
  <cp:revision>12</cp:revision>
  <dcterms:created xsi:type="dcterms:W3CDTF">2012-12-01T19:52:05Z</dcterms:created>
  <dcterms:modified xsi:type="dcterms:W3CDTF">2012-12-02T14:48:25Z</dcterms:modified>
</cp:coreProperties>
</file>